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7"/>
  </p:notesMasterIdLst>
  <p:handoutMasterIdLst>
    <p:handoutMasterId r:id="rId8"/>
  </p:handoutMasterIdLst>
  <p:sldIdLst>
    <p:sldId id="278" r:id="rId3"/>
    <p:sldId id="298" r:id="rId4"/>
    <p:sldId id="304" r:id="rId5"/>
    <p:sldId id="277" r:id="rId6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3">
          <p15:clr>
            <a:srgbClr val="A4A3A4"/>
          </p15:clr>
        </p15:guide>
        <p15:guide id="2" orient="horz" pos="1504">
          <p15:clr>
            <a:srgbClr val="A4A3A4"/>
          </p15:clr>
        </p15:guide>
        <p15:guide id="3" orient="horz" pos="1186">
          <p15:clr>
            <a:srgbClr val="A4A3A4"/>
          </p15:clr>
        </p15:guide>
        <p15:guide id="4" orient="horz" pos="3135">
          <p15:clr>
            <a:srgbClr val="A4A3A4"/>
          </p15:clr>
        </p15:guide>
        <p15:guide id="5" orient="horz" pos="1361">
          <p15:clr>
            <a:srgbClr val="A4A3A4"/>
          </p15:clr>
        </p15:guide>
        <p15:guide id="6" orient="horz" pos="1138">
          <p15:clr>
            <a:srgbClr val="A4A3A4"/>
          </p15:clr>
        </p15:guide>
        <p15:guide id="7" orient="horz" pos="1745">
          <p15:clr>
            <a:srgbClr val="A4A3A4"/>
          </p15:clr>
        </p15:guide>
        <p15:guide id="8" orient="horz" pos="246">
          <p15:clr>
            <a:srgbClr val="A4A3A4"/>
          </p15:clr>
        </p15:guide>
        <p15:guide id="9" orient="horz" pos="3127">
          <p15:clr>
            <a:srgbClr val="A4A3A4"/>
          </p15:clr>
        </p15:guide>
        <p15:guide id="10" orient="horz" pos="1938">
          <p15:clr>
            <a:srgbClr val="A4A3A4"/>
          </p15:clr>
        </p15:guide>
        <p15:guide id="11" orient="horz" pos="1267">
          <p15:clr>
            <a:srgbClr val="A4A3A4"/>
          </p15:clr>
        </p15:guide>
        <p15:guide id="12" pos="1821">
          <p15:clr>
            <a:srgbClr val="A4A3A4"/>
          </p15:clr>
        </p15:guide>
        <p15:guide id="13" pos="2829">
          <p15:clr>
            <a:srgbClr val="A4A3A4"/>
          </p15:clr>
        </p15:guide>
        <p15:guide id="14" pos="3542">
          <p15:clr>
            <a:srgbClr val="A4A3A4"/>
          </p15:clr>
        </p15:guide>
        <p15:guide id="15" pos="30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5D4"/>
    <a:srgbClr val="E0F0E5"/>
    <a:srgbClr val="008E90"/>
    <a:srgbClr val="E5F0FF"/>
    <a:srgbClr val="1466BF"/>
    <a:srgbClr val="26A9E0"/>
    <a:srgbClr val="007330"/>
    <a:srgbClr val="80C242"/>
    <a:srgbClr val="BCB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89307" autoAdjust="0"/>
  </p:normalViewPr>
  <p:slideViewPr>
    <p:cSldViewPr snapToGrid="0" snapToObjects="1" showGuides="1">
      <p:cViewPr varScale="1">
        <p:scale>
          <a:sx n="65" d="100"/>
          <a:sy n="65" d="100"/>
        </p:scale>
        <p:origin x="765" y="36"/>
      </p:cViewPr>
      <p:guideLst>
        <p:guide orient="horz" pos="3953"/>
        <p:guide orient="horz" pos="1504"/>
        <p:guide orient="horz" pos="1186"/>
        <p:guide orient="horz" pos="3135"/>
        <p:guide orient="horz" pos="1361"/>
        <p:guide orient="horz" pos="1138"/>
        <p:guide orient="horz" pos="1745"/>
        <p:guide orient="horz" pos="246"/>
        <p:guide orient="horz" pos="3127"/>
        <p:guide orient="horz" pos="1938"/>
        <p:guide orient="horz" pos="1267"/>
        <p:guide pos="1821"/>
        <p:guide pos="2829"/>
        <p:guide pos="3542"/>
        <p:guide pos="30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Howard" userId="7e70dd23-3920-45c5-b01c-b45520fe06bb" providerId="ADAL" clId="{1B048648-9743-42F0-935B-FE72ABFCD030}"/>
    <pc:docChg chg="custSel addSld delSld modSld">
      <pc:chgData name="Dan Howard" userId="7e70dd23-3920-45c5-b01c-b45520fe06bb" providerId="ADAL" clId="{1B048648-9743-42F0-935B-FE72ABFCD030}" dt="2018-11-28T08:31:17.556" v="1153" actId="2696"/>
      <pc:docMkLst>
        <pc:docMk/>
      </pc:docMkLst>
      <pc:sldChg chg="modSp">
        <pc:chgData name="Dan Howard" userId="7e70dd23-3920-45c5-b01c-b45520fe06bb" providerId="ADAL" clId="{1B048648-9743-42F0-935B-FE72ABFCD030}" dt="2018-11-28T08:26:24.925" v="676" actId="14100"/>
        <pc:sldMkLst>
          <pc:docMk/>
          <pc:sldMk cId="2185478085" sldId="298"/>
        </pc:sldMkLst>
        <pc:spChg chg="mod">
          <ac:chgData name="Dan Howard" userId="7e70dd23-3920-45c5-b01c-b45520fe06bb" providerId="ADAL" clId="{1B048648-9743-42F0-935B-FE72ABFCD030}" dt="2018-11-28T08:15:21.641" v="37" actId="20577"/>
          <ac:spMkLst>
            <pc:docMk/>
            <pc:sldMk cId="2185478085" sldId="298"/>
            <ac:spMk id="2" creationId="{00000000-0000-0000-0000-000000000000}"/>
          </ac:spMkLst>
        </pc:spChg>
        <pc:spChg chg="mod">
          <ac:chgData name="Dan Howard" userId="7e70dd23-3920-45c5-b01c-b45520fe06bb" providerId="ADAL" clId="{1B048648-9743-42F0-935B-FE72ABFCD030}" dt="2018-11-28T08:26:24.925" v="676" actId="14100"/>
          <ac:spMkLst>
            <pc:docMk/>
            <pc:sldMk cId="2185478085" sldId="298"/>
            <ac:spMk id="5" creationId="{BA3AC3E6-6D3A-4A53-A73B-3C99FBFEC89D}"/>
          </ac:spMkLst>
        </pc:spChg>
      </pc:sldChg>
      <pc:sldChg chg="modSp">
        <pc:chgData name="Dan Howard" userId="7e70dd23-3920-45c5-b01c-b45520fe06bb" providerId="ADAL" clId="{1B048648-9743-42F0-935B-FE72ABFCD030}" dt="2018-11-28T08:30:26.098" v="1086" actId="20577"/>
        <pc:sldMkLst>
          <pc:docMk/>
          <pc:sldMk cId="1828531137" sldId="304"/>
        </pc:sldMkLst>
        <pc:spChg chg="mod">
          <ac:chgData name="Dan Howard" userId="7e70dd23-3920-45c5-b01c-b45520fe06bb" providerId="ADAL" clId="{1B048648-9743-42F0-935B-FE72ABFCD030}" dt="2018-11-28T08:30:26.098" v="1086" actId="20577"/>
          <ac:spMkLst>
            <pc:docMk/>
            <pc:sldMk cId="1828531137" sldId="304"/>
            <ac:spMk id="2" creationId="{00000000-0000-0000-0000-000000000000}"/>
          </ac:spMkLst>
        </pc:spChg>
        <pc:spChg chg="mod">
          <ac:chgData name="Dan Howard" userId="7e70dd23-3920-45c5-b01c-b45520fe06bb" providerId="ADAL" clId="{1B048648-9743-42F0-935B-FE72ABFCD030}" dt="2018-11-28T08:30:03.947" v="1082" actId="20577"/>
          <ac:spMkLst>
            <pc:docMk/>
            <pc:sldMk cId="1828531137" sldId="304"/>
            <ac:spMk id="5" creationId="{BA3AC3E6-6D3A-4A53-A73B-3C99FBFEC89D}"/>
          </ac:spMkLst>
        </pc:spChg>
      </pc:sldChg>
      <pc:sldChg chg="del">
        <pc:chgData name="Dan Howard" userId="7e70dd23-3920-45c5-b01c-b45520fe06bb" providerId="ADAL" clId="{1B048648-9743-42F0-935B-FE72ABFCD030}" dt="2018-11-28T08:30:08.443" v="1083" actId="2696"/>
        <pc:sldMkLst>
          <pc:docMk/>
          <pc:sldMk cId="1034940349" sldId="305"/>
        </pc:sldMkLst>
      </pc:sldChg>
      <pc:sldChg chg="modSp add del">
        <pc:chgData name="Dan Howard" userId="7e70dd23-3920-45c5-b01c-b45520fe06bb" providerId="ADAL" clId="{1B048648-9743-42F0-935B-FE72ABFCD030}" dt="2018-11-28T08:31:17.556" v="1153" actId="2696"/>
        <pc:sldMkLst>
          <pc:docMk/>
          <pc:sldMk cId="3439899952" sldId="305"/>
        </pc:sldMkLst>
        <pc:spChg chg="mod">
          <ac:chgData name="Dan Howard" userId="7e70dd23-3920-45c5-b01c-b45520fe06bb" providerId="ADAL" clId="{1B048648-9743-42F0-935B-FE72ABFCD030}" dt="2018-11-28T08:31:01.737" v="1122" actId="20577"/>
          <ac:spMkLst>
            <pc:docMk/>
            <pc:sldMk cId="3439899952" sldId="305"/>
            <ac:spMk id="2" creationId="{00000000-0000-0000-0000-000000000000}"/>
          </ac:spMkLst>
        </pc:spChg>
        <pc:spChg chg="mod">
          <ac:chgData name="Dan Howard" userId="7e70dd23-3920-45c5-b01c-b45520fe06bb" providerId="ADAL" clId="{1B048648-9743-42F0-935B-FE72ABFCD030}" dt="2018-11-28T08:31:14.072" v="1152" actId="20577"/>
          <ac:spMkLst>
            <pc:docMk/>
            <pc:sldMk cId="3439899952" sldId="305"/>
            <ac:spMk id="5" creationId="{BA3AC3E6-6D3A-4A53-A73B-3C99FBFEC89D}"/>
          </ac:spMkLst>
        </pc:spChg>
      </pc:sldChg>
      <pc:sldChg chg="del">
        <pc:chgData name="Dan Howard" userId="7e70dd23-3920-45c5-b01c-b45520fe06bb" providerId="ADAL" clId="{1B048648-9743-42F0-935B-FE72ABFCD030}" dt="2018-11-28T08:30:21.988" v="1084" actId="2696"/>
        <pc:sldMkLst>
          <pc:docMk/>
          <pc:sldMk cId="2890155483" sldId="306"/>
        </pc:sldMkLst>
      </pc:sldChg>
    </pc:docChg>
  </pc:docChgLst>
  <pc:docChgLst>
    <pc:chgData name="Dan Howard" userId="7e70dd23-3920-45c5-b01c-b45520fe06bb" providerId="ADAL" clId="{C5FE4753-02D9-428B-B689-98C05D41E8B8}"/>
    <pc:docChg chg="custSel addSld delSld modSld">
      <pc:chgData name="Dan Howard" userId="7e70dd23-3920-45c5-b01c-b45520fe06bb" providerId="ADAL" clId="{C5FE4753-02D9-428B-B689-98C05D41E8B8}" dt="2018-10-02T16:21:15.765" v="2250" actId="313"/>
      <pc:docMkLst>
        <pc:docMk/>
      </pc:docMkLst>
      <pc:sldChg chg="modSp">
        <pc:chgData name="Dan Howard" userId="7e70dd23-3920-45c5-b01c-b45520fe06bb" providerId="ADAL" clId="{C5FE4753-02D9-428B-B689-98C05D41E8B8}" dt="2018-10-02T15:45:58.643" v="18" actId="20577"/>
        <pc:sldMkLst>
          <pc:docMk/>
          <pc:sldMk cId="499594777" sldId="278"/>
        </pc:sldMkLst>
        <pc:spChg chg="mod">
          <ac:chgData name="Dan Howard" userId="7e70dd23-3920-45c5-b01c-b45520fe06bb" providerId="ADAL" clId="{C5FE4753-02D9-428B-B689-98C05D41E8B8}" dt="2018-10-02T15:45:49.801" v="6" actId="20577"/>
          <ac:spMkLst>
            <pc:docMk/>
            <pc:sldMk cId="499594777" sldId="278"/>
            <ac:spMk id="2" creationId="{00000000-0000-0000-0000-000000000000}"/>
          </ac:spMkLst>
        </pc:spChg>
        <pc:spChg chg="mod">
          <ac:chgData name="Dan Howard" userId="7e70dd23-3920-45c5-b01c-b45520fe06bb" providerId="ADAL" clId="{C5FE4753-02D9-428B-B689-98C05D41E8B8}" dt="2018-10-02T15:45:58.643" v="18" actId="20577"/>
          <ac:spMkLst>
            <pc:docMk/>
            <pc:sldMk cId="499594777" sldId="278"/>
            <ac:spMk id="5" creationId="{00000000-0000-0000-0000-000000000000}"/>
          </ac:spMkLst>
        </pc:spChg>
      </pc:sldChg>
      <pc:sldChg chg="modSp">
        <pc:chgData name="Dan Howard" userId="7e70dd23-3920-45c5-b01c-b45520fe06bb" providerId="ADAL" clId="{C5FE4753-02D9-428B-B689-98C05D41E8B8}" dt="2018-10-02T15:51:50.237" v="458" actId="20577"/>
        <pc:sldMkLst>
          <pc:docMk/>
          <pc:sldMk cId="2185478085" sldId="298"/>
        </pc:sldMkLst>
        <pc:spChg chg="mod">
          <ac:chgData name="Dan Howard" userId="7e70dd23-3920-45c5-b01c-b45520fe06bb" providerId="ADAL" clId="{C5FE4753-02D9-428B-B689-98C05D41E8B8}" dt="2018-10-02T15:46:33.305" v="73" actId="20577"/>
          <ac:spMkLst>
            <pc:docMk/>
            <pc:sldMk cId="2185478085" sldId="298"/>
            <ac:spMk id="2" creationId="{00000000-0000-0000-0000-000000000000}"/>
          </ac:spMkLst>
        </pc:spChg>
        <pc:spChg chg="mod">
          <ac:chgData name="Dan Howard" userId="7e70dd23-3920-45c5-b01c-b45520fe06bb" providerId="ADAL" clId="{C5FE4753-02D9-428B-B689-98C05D41E8B8}" dt="2018-10-02T15:51:50.237" v="458" actId="20577"/>
          <ac:spMkLst>
            <pc:docMk/>
            <pc:sldMk cId="2185478085" sldId="298"/>
            <ac:spMk id="5" creationId="{BA3AC3E6-6D3A-4A53-A73B-3C99FBFEC89D}"/>
          </ac:spMkLst>
        </pc:spChg>
      </pc:sldChg>
      <pc:sldChg chg="modSp">
        <pc:chgData name="Dan Howard" userId="7e70dd23-3920-45c5-b01c-b45520fe06bb" providerId="ADAL" clId="{C5FE4753-02D9-428B-B689-98C05D41E8B8}" dt="2018-10-02T16:21:15.765" v="2250" actId="313"/>
        <pc:sldMkLst>
          <pc:docMk/>
          <pc:sldMk cId="1828531137" sldId="304"/>
        </pc:sldMkLst>
        <pc:spChg chg="mod">
          <ac:chgData name="Dan Howard" userId="7e70dd23-3920-45c5-b01c-b45520fe06bb" providerId="ADAL" clId="{C5FE4753-02D9-428B-B689-98C05D41E8B8}" dt="2018-10-02T15:52:07.201" v="482" actId="20577"/>
          <ac:spMkLst>
            <pc:docMk/>
            <pc:sldMk cId="1828531137" sldId="304"/>
            <ac:spMk id="2" creationId="{00000000-0000-0000-0000-000000000000}"/>
          </ac:spMkLst>
        </pc:spChg>
        <pc:spChg chg="mod">
          <ac:chgData name="Dan Howard" userId="7e70dd23-3920-45c5-b01c-b45520fe06bb" providerId="ADAL" clId="{C5FE4753-02D9-428B-B689-98C05D41E8B8}" dt="2018-10-02T16:21:15.765" v="2250" actId="313"/>
          <ac:spMkLst>
            <pc:docMk/>
            <pc:sldMk cId="1828531137" sldId="304"/>
            <ac:spMk id="5" creationId="{BA3AC3E6-6D3A-4A53-A73B-3C99FBFEC89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CA1C-499E-D143-8A8A-8F1E0F68F822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8F0DD-29F0-F64E-808A-0821796932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89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D8A2F-C51C-4C8C-A01D-D7D12785E8CB}" type="datetimeFigureOut">
              <a:rPr lang="en-GB" smtClean="0"/>
              <a:t>28/11/2018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381" y="4751389"/>
            <a:ext cx="533432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D710-02A5-4479-BEB7-CD68606ACEB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85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513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66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92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D710-02A5-4479-BEB7-CD68606ACEB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46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1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5226925" cy="1564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6000"/>
              </a:lnSpc>
              <a:buNone/>
              <a:defRPr sz="60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 baseline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</a:p>
        </p:txBody>
      </p:sp>
    </p:spTree>
    <p:extLst>
      <p:ext uri="{BB962C8B-B14F-4D97-AF65-F5344CB8AC3E}">
        <p14:creationId xmlns:p14="http://schemas.microsoft.com/office/powerpoint/2010/main" val="258341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26000" y="3726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two images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chart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00050" y="1782763"/>
            <a:ext cx="8344800" cy="403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- No pre-fix"/>
          <p:cNvSpPr>
            <a:spLocks noGrp="1"/>
          </p:cNvSpPr>
          <p:nvPr>
            <p:ph type="body" sz="quarter" idx="16" hasCustomPrompt="1"/>
          </p:nvPr>
        </p:nvSpPr>
        <p:spPr>
          <a:xfrm>
            <a:off x="396000" y="1481867"/>
            <a:ext cx="8857358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32432"/>
            <a:ext cx="8348400" cy="5963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486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1313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Full screen template for video or image</a:t>
            </a:r>
          </a:p>
        </p:txBody>
      </p:sp>
    </p:spTree>
    <p:extLst>
      <p:ext uri="{BB962C8B-B14F-4D97-AF65-F5344CB8AC3E}">
        <p14:creationId xmlns:p14="http://schemas.microsoft.com/office/powerpoint/2010/main" val="5092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1559" y="2866259"/>
            <a:ext cx="4521200" cy="4000500"/>
          </a:xfrm>
          <a:prstGeom prst="rect">
            <a:avLst/>
          </a:prstGeom>
        </p:spPr>
      </p:pic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1173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Long presentation title second line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br>
              <a:rPr lang="en-GB" dirty="0"/>
            </a:br>
            <a:r>
              <a:rPr lang="en-GB" dirty="0"/>
              <a:t>second line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</a:p>
        </p:txBody>
      </p:sp>
    </p:spTree>
    <p:extLst>
      <p:ext uri="{BB962C8B-B14F-4D97-AF65-F5344CB8AC3E}">
        <p14:creationId xmlns:p14="http://schemas.microsoft.com/office/powerpoint/2010/main" val="13017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406243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ce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400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113024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 with ce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Blank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96000" y="1440000"/>
            <a:ext cx="835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61" r:id="rId4"/>
    <p:sldLayoutId id="2147483650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70" r:id="rId13"/>
    <p:sldLayoutId id="214748367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2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2088000"/>
            <a:ext cx="8349538" cy="1731243"/>
          </a:xfrm>
        </p:spPr>
        <p:txBody>
          <a:bodyPr/>
          <a:lstStyle/>
          <a:p>
            <a:r>
              <a:rPr lang="en-US" dirty="0"/>
              <a:t>Resilience, Business Continuity and Cyber Security: October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Dan Howard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95288" y="5185103"/>
            <a:ext cx="4841875" cy="609398"/>
          </a:xfrm>
        </p:spPr>
        <p:txBody>
          <a:bodyPr/>
          <a:lstStyle/>
          <a:p>
            <a:r>
              <a:rPr lang="en-US" dirty="0"/>
              <a:t>Chief Information Officer</a:t>
            </a:r>
          </a:p>
          <a:p>
            <a:r>
              <a:rPr lang="en-US"/>
              <a:t>04 December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9959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846386"/>
          </a:xfrm>
        </p:spPr>
        <p:txBody>
          <a:bodyPr/>
          <a:lstStyle/>
          <a:p>
            <a:r>
              <a:rPr lang="en-GB" dirty="0"/>
              <a:t>IT infrastructure support arrangements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AC3E6-6D3A-4A53-A73B-3C99FBFEC89D}"/>
              </a:ext>
            </a:extLst>
          </p:cNvPr>
          <p:cNvSpPr/>
          <p:nvPr/>
        </p:nvSpPr>
        <p:spPr>
          <a:xfrm>
            <a:off x="396000" y="1846652"/>
            <a:ext cx="7925654" cy="7153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IT infrastructure, data and systems are complex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Small IT team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Benefits from using large enterprise systems such as Office 365 and Microsoft Azure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Internal team best placed to concentrate on HFEA specific support issues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Used Alscient since April 2018 for maintenance of infrastructure and migration work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Agreed a 6 month extension – pending a market review and contract award in 2019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Likely to use Crown Commercial Services Framework rather than a full EU tender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>
              <a:highlight>
                <a:srgbClr val="FFFF00"/>
              </a:highlight>
            </a:endParaRP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r>
              <a:rPr lang="en-GB" dirty="0"/>
              <a:t>	</a:t>
            </a:r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547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846386"/>
          </a:xfrm>
        </p:spPr>
        <p:txBody>
          <a:bodyPr/>
          <a:lstStyle/>
          <a:p>
            <a:r>
              <a:rPr lang="en-GB" dirty="0"/>
              <a:t>Telephone and video conference upgrades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AC3E6-6D3A-4A53-A73B-3C99FBFEC89D}"/>
              </a:ext>
            </a:extLst>
          </p:cNvPr>
          <p:cNvSpPr/>
          <p:nvPr/>
        </p:nvSpPr>
        <p:spPr>
          <a:xfrm>
            <a:off x="489028" y="1892789"/>
            <a:ext cx="8256510" cy="7004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Upgrade network capability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Video conferencing improvements – better user experience and seamless move to new building in 2020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Network upgrade order placed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Order placed for porting of one number range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Order placed for upgrade of license types (E3 to E5)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GB" dirty="0"/>
              <a:t>Work progressing well – complete early January</a:t>
            </a:r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1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r>
              <a:rPr lang="en-GB" dirty="0"/>
              <a:t>	</a:t>
            </a:r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r>
              <a:rPr lang="en-GB" dirty="0"/>
              <a:t>:</a:t>
            </a:r>
          </a:p>
          <a:p>
            <a:pPr marL="0" lvl="1">
              <a:spcBef>
                <a:spcPts val="500"/>
              </a:spcBef>
            </a:pPr>
            <a:endParaRPr lang="en-GB" dirty="0"/>
          </a:p>
          <a:p>
            <a:pPr marL="0" lvl="1">
              <a:spcBef>
                <a:spcPts val="500"/>
              </a:spcBef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853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</a:p>
        </p:txBody>
      </p:sp>
    </p:spTree>
    <p:extLst>
      <p:ext uri="{BB962C8B-B14F-4D97-AF65-F5344CB8AC3E}">
        <p14:creationId xmlns:p14="http://schemas.microsoft.com/office/powerpoint/2010/main" val="13686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8E90"/>
      </a:dk2>
      <a:lt2>
        <a:srgbClr val="E8E3DB"/>
      </a:lt2>
      <a:accent1>
        <a:srgbClr val="C8DA2A"/>
      </a:accent1>
      <a:accent2>
        <a:srgbClr val="80C242"/>
      </a:accent2>
      <a:accent3>
        <a:srgbClr val="007330"/>
      </a:accent3>
      <a:accent4>
        <a:srgbClr val="24A9E0"/>
      </a:accent4>
      <a:accent5>
        <a:srgbClr val="1466BF"/>
      </a:accent5>
      <a:accent6>
        <a:srgbClr val="F5911E"/>
      </a:accent6>
      <a:hlink>
        <a:srgbClr val="26A9E0"/>
      </a:hlink>
      <a:folHlink>
        <a:srgbClr val="1466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33956</TotalTime>
  <Words>162</Words>
  <Application>Microsoft Office PowerPoint</Application>
  <PresentationFormat>On-screen Show (4:3)</PresentationFormat>
  <Paragraphs>45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Futura Std Book</vt:lpstr>
      <vt:lpstr>Lucida Grande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>Red 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Davis</dc:creator>
  <cp:lastModifiedBy>Bernice Ash</cp:lastModifiedBy>
  <cp:revision>350</cp:revision>
  <cp:lastPrinted>2017-03-08T11:16:30Z</cp:lastPrinted>
  <dcterms:created xsi:type="dcterms:W3CDTF">2015-07-08T10:26:55Z</dcterms:created>
  <dcterms:modified xsi:type="dcterms:W3CDTF">2018-11-28T10:18:45Z</dcterms:modified>
</cp:coreProperties>
</file>